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6" r:id="rId4"/>
    <p:sldId id="259" r:id="rId5"/>
    <p:sldId id="282" r:id="rId6"/>
    <p:sldId id="260" r:id="rId7"/>
    <p:sldId id="261" r:id="rId8"/>
    <p:sldId id="262" r:id="rId9"/>
    <p:sldId id="268" r:id="rId10"/>
    <p:sldId id="267" r:id="rId11"/>
    <p:sldId id="271" r:id="rId12"/>
    <p:sldId id="270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1" r:id="rId21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F84D2-6E66-4CA8-BE5F-E5A3D71658DB}" type="datetimeFigureOut">
              <a:rPr lang="fr-CA" smtClean="0"/>
              <a:t>2020-09-14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17EE-E8D6-462B-91D5-842B8E82AE4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38922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F84D2-6E66-4CA8-BE5F-E5A3D71658DB}" type="datetimeFigureOut">
              <a:rPr lang="fr-CA" smtClean="0"/>
              <a:t>2020-09-14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17EE-E8D6-462B-91D5-842B8E82AE4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07344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F84D2-6E66-4CA8-BE5F-E5A3D71658DB}" type="datetimeFigureOut">
              <a:rPr lang="fr-CA" smtClean="0"/>
              <a:t>2020-09-14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17EE-E8D6-462B-91D5-842B8E82AE4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86954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F84D2-6E66-4CA8-BE5F-E5A3D71658DB}" type="datetimeFigureOut">
              <a:rPr lang="fr-CA" smtClean="0"/>
              <a:t>2020-09-14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17EE-E8D6-462B-91D5-842B8E82AE4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00811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F84D2-6E66-4CA8-BE5F-E5A3D71658DB}" type="datetimeFigureOut">
              <a:rPr lang="fr-CA" smtClean="0"/>
              <a:t>2020-09-14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17EE-E8D6-462B-91D5-842B8E82AE4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27362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F84D2-6E66-4CA8-BE5F-E5A3D71658DB}" type="datetimeFigureOut">
              <a:rPr lang="fr-CA" smtClean="0"/>
              <a:t>2020-09-14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17EE-E8D6-462B-91D5-842B8E82AE4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63622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F84D2-6E66-4CA8-BE5F-E5A3D71658DB}" type="datetimeFigureOut">
              <a:rPr lang="fr-CA" smtClean="0"/>
              <a:t>2020-09-14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17EE-E8D6-462B-91D5-842B8E82AE4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58024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F84D2-6E66-4CA8-BE5F-E5A3D71658DB}" type="datetimeFigureOut">
              <a:rPr lang="fr-CA" smtClean="0"/>
              <a:t>2020-09-14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17EE-E8D6-462B-91D5-842B8E82AE4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80791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F84D2-6E66-4CA8-BE5F-E5A3D71658DB}" type="datetimeFigureOut">
              <a:rPr lang="fr-CA" smtClean="0"/>
              <a:t>2020-09-14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17EE-E8D6-462B-91D5-842B8E82AE4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72200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F84D2-6E66-4CA8-BE5F-E5A3D71658DB}" type="datetimeFigureOut">
              <a:rPr lang="fr-CA" smtClean="0"/>
              <a:t>2020-09-14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17EE-E8D6-462B-91D5-842B8E82AE4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75542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F84D2-6E66-4CA8-BE5F-E5A3D71658DB}" type="datetimeFigureOut">
              <a:rPr lang="fr-CA" smtClean="0"/>
              <a:t>2020-09-14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17EE-E8D6-462B-91D5-842B8E82AE4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6453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F84D2-6E66-4CA8-BE5F-E5A3D71658DB}" type="datetimeFigureOut">
              <a:rPr lang="fr-CA" smtClean="0"/>
              <a:t>2020-09-14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717EE-E8D6-462B-91D5-842B8E82AE4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15968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A400996-1B37-4C43-948F-C78ED171DB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121" y="893435"/>
            <a:ext cx="5651654" cy="565165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50A67FB-0167-4CA2-ADA6-C1EA3EBACA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344" y="1967661"/>
            <a:ext cx="2898056" cy="173697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5C01DC-AA6B-4CBC-90E2-B8238C43764C}"/>
              </a:ext>
            </a:extLst>
          </p:cNvPr>
          <p:cNvSpPr/>
          <p:nvPr/>
        </p:nvSpPr>
        <p:spPr>
          <a:xfrm>
            <a:off x="994299" y="312911"/>
            <a:ext cx="737734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400" b="1" i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Bienvenue au Carrefour </a:t>
            </a:r>
            <a:r>
              <a:rPr lang="fr-FR" sz="4400" b="1" i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synodal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CCB2F1-87B3-46CF-9208-C032238E2838}"/>
              </a:ext>
            </a:extLst>
          </p:cNvPr>
          <p:cNvSpPr/>
          <p:nvPr/>
        </p:nvSpPr>
        <p:spPr>
          <a:xfrm>
            <a:off x="4595183" y="6273225"/>
            <a:ext cx="281519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dirty="0">
                <a:latin typeface="Arial Narrow" panose="020B0606020202030204" pitchFamily="34" charset="0"/>
              </a:rPr>
              <a:t>10 septembre 2020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550251-E01B-480B-962B-21BF7597D031}"/>
              </a:ext>
            </a:extLst>
          </p:cNvPr>
          <p:cNvSpPr/>
          <p:nvPr/>
        </p:nvSpPr>
        <p:spPr>
          <a:xfrm>
            <a:off x="306858" y="3955993"/>
            <a:ext cx="3856769" cy="206210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Vers une nouvelle</a:t>
            </a:r>
          </a:p>
          <a:p>
            <a:pPr algn="ctr"/>
            <a:r>
              <a:rPr lang="fr-FR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  <a:r>
              <a:rPr lang="fr-FR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anière d’intervenir</a:t>
            </a:r>
          </a:p>
          <a:p>
            <a:pPr algn="ctr"/>
            <a:r>
              <a:rPr lang="fr-FR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 formation </a:t>
            </a:r>
          </a:p>
          <a:p>
            <a:pPr algn="ctr"/>
            <a:r>
              <a:rPr lang="fr-FR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à</a:t>
            </a:r>
            <a:r>
              <a:rPr lang="fr-FR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la vie chrétienne</a:t>
            </a:r>
          </a:p>
        </p:txBody>
      </p:sp>
    </p:spTree>
    <p:extLst>
      <p:ext uri="{BB962C8B-B14F-4D97-AF65-F5344CB8AC3E}">
        <p14:creationId xmlns:p14="http://schemas.microsoft.com/office/powerpoint/2010/main" val="3000795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A400996-1B37-4C43-948F-C78ED171DB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121" y="893435"/>
            <a:ext cx="5651654" cy="565165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50A67FB-0167-4CA2-ADA6-C1EA3EBACA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344" y="1967661"/>
            <a:ext cx="2898056" cy="173697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5C01DC-AA6B-4CBC-90E2-B8238C43764C}"/>
              </a:ext>
            </a:extLst>
          </p:cNvPr>
          <p:cNvSpPr/>
          <p:nvPr/>
        </p:nvSpPr>
        <p:spPr>
          <a:xfrm>
            <a:off x="994299" y="312911"/>
            <a:ext cx="737734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4400" b="1" i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Carrefour </a:t>
            </a:r>
            <a:r>
              <a:rPr lang="fr-FR" sz="4400" b="1" i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synodal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CCB2F1-87B3-46CF-9208-C032238E2838}"/>
              </a:ext>
            </a:extLst>
          </p:cNvPr>
          <p:cNvSpPr/>
          <p:nvPr/>
        </p:nvSpPr>
        <p:spPr>
          <a:xfrm>
            <a:off x="4595183" y="6273225"/>
            <a:ext cx="281519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dirty="0">
                <a:latin typeface="Arial Narrow" panose="020B0606020202030204" pitchFamily="34" charset="0"/>
              </a:rPr>
              <a:t>10 septembre 2020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550251-E01B-480B-962B-21BF7597D031}"/>
              </a:ext>
            </a:extLst>
          </p:cNvPr>
          <p:cNvSpPr/>
          <p:nvPr/>
        </p:nvSpPr>
        <p:spPr>
          <a:xfrm>
            <a:off x="306858" y="3955993"/>
            <a:ext cx="3856769" cy="206210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Vers une nouvelle</a:t>
            </a:r>
          </a:p>
          <a:p>
            <a:pPr algn="ctr"/>
            <a:r>
              <a:rPr lang="fr-FR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  <a:r>
              <a:rPr lang="fr-FR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anière d’intervenir</a:t>
            </a:r>
          </a:p>
          <a:p>
            <a:pPr algn="ctr"/>
            <a:r>
              <a:rPr lang="fr-FR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 formation </a:t>
            </a:r>
          </a:p>
          <a:p>
            <a:pPr algn="ctr"/>
            <a:r>
              <a:rPr lang="fr-FR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à</a:t>
            </a:r>
            <a:r>
              <a:rPr lang="fr-FR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la vie chrétienne</a:t>
            </a:r>
          </a:p>
        </p:txBody>
      </p:sp>
    </p:spTree>
    <p:extLst>
      <p:ext uri="{BB962C8B-B14F-4D97-AF65-F5344CB8AC3E}">
        <p14:creationId xmlns:p14="http://schemas.microsoft.com/office/powerpoint/2010/main" val="157046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F6BA7B-3C96-4F40-B9CB-ACBC6759B31E}"/>
              </a:ext>
            </a:extLst>
          </p:cNvPr>
          <p:cNvSpPr/>
          <p:nvPr/>
        </p:nvSpPr>
        <p:spPr>
          <a:xfrm>
            <a:off x="1078636" y="355106"/>
            <a:ext cx="7470560" cy="2445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 Un rêve » (Robert Lebel) </a:t>
            </a:r>
            <a:br>
              <a:rPr lang="fr-C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C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rêve c'est un rêve... mais c'est aussi peut-être</a:t>
            </a:r>
            <a:br>
              <a:rPr lang="fr-CA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premier mot d'une lettre où s'écrit l'avenir! </a:t>
            </a:r>
            <a:br>
              <a:rPr lang="fr-CA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rêve c'est un rêve... mais c'est aussi peut-être </a:t>
            </a:r>
            <a:br>
              <a:rPr lang="fr-CA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 'une porte entr'ouverte qui laisse entrer l'avenir!</a:t>
            </a:r>
            <a:endParaRPr lang="fr-C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9EE0316-7B15-4DEA-9090-FD719D81E0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084" y="3191939"/>
            <a:ext cx="5123664" cy="341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395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32157C-3060-46B1-8620-85EB10572DBF}"/>
              </a:ext>
            </a:extLst>
          </p:cNvPr>
          <p:cNvSpPr/>
          <p:nvPr/>
        </p:nvSpPr>
        <p:spPr>
          <a:xfrm>
            <a:off x="1677880" y="26633"/>
            <a:ext cx="5956916" cy="4222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b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soir en priant, voilà, j'ai rêvé: </a:t>
            </a:r>
            <a:br>
              <a:rPr lang="fr-CA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J'ai vu comme un grand champ de blé </a:t>
            </a:r>
            <a:br>
              <a:rPr lang="fr-CA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Bercé par le vent d'une fin d'été... </a:t>
            </a:r>
            <a:br>
              <a:rPr lang="fr-CA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Cheveux doucement ondulés; </a:t>
            </a:r>
            <a:br>
              <a:rPr lang="fr-CA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 bout d'un moment les épis dorés </a:t>
            </a:r>
            <a:br>
              <a:rPr lang="fr-CA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sont tout à coup transformés </a:t>
            </a:r>
            <a:br>
              <a:rPr lang="fr-CA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têtes d'enfants montant par milliers </a:t>
            </a:r>
            <a:br>
              <a:rPr lang="fr-CA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tous les coins du monde entier! </a:t>
            </a:r>
            <a:br>
              <a:rPr lang="fr-CA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 monde entier! </a:t>
            </a:r>
            <a:endParaRPr lang="fr-CA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3C6CC5C-7573-436A-BC4E-2BF6500F5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41" y="4335077"/>
            <a:ext cx="7182035" cy="224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281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F6BA7B-3C96-4F40-B9CB-ACBC6759B31E}"/>
              </a:ext>
            </a:extLst>
          </p:cNvPr>
          <p:cNvSpPr/>
          <p:nvPr/>
        </p:nvSpPr>
        <p:spPr>
          <a:xfrm>
            <a:off x="1105269" y="-142043"/>
            <a:ext cx="7461682" cy="2445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br>
              <a:rPr lang="fr-C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C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rêve c'est un rêve... mais c'est aussi peut-être</a:t>
            </a:r>
            <a:br>
              <a:rPr lang="fr-CA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premier mot d'une lettre où s'écrit l'avenir! </a:t>
            </a:r>
            <a:br>
              <a:rPr lang="fr-CA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rêve c'est un rêve... mais c'est aussi peut-être </a:t>
            </a:r>
            <a:br>
              <a:rPr lang="fr-CA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 'une porte entr'ouverte qui laisse entrer l'avenir!</a:t>
            </a:r>
            <a:endParaRPr lang="fr-C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A840B38-BB28-44A3-8A34-3BCE9C280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418" y="2867054"/>
            <a:ext cx="5061383" cy="337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532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3686E0-925E-46BB-ACD4-201309583D02}"/>
              </a:ext>
            </a:extLst>
          </p:cNvPr>
          <p:cNvSpPr/>
          <p:nvPr/>
        </p:nvSpPr>
        <p:spPr>
          <a:xfrm>
            <a:off x="1735583" y="324596"/>
            <a:ext cx="602349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je me suis dit: ce champ que tu vois... </a:t>
            </a:r>
            <a:br>
              <a:rPr lang="fr-CA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C'est là qu'aujourd'hui Dieu t'envoie, </a:t>
            </a:r>
            <a:br>
              <a:rPr lang="fr-CA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Parmi ces petits qui ne savent pas </a:t>
            </a:r>
            <a:br>
              <a:rPr lang="fr-CA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Qu'ils sont faits pour lui, comme toi! </a:t>
            </a:r>
            <a:br>
              <a:rPr lang="fr-CA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champ de ta vie foisonne déjà </a:t>
            </a:r>
            <a:br>
              <a:rPr lang="fr-CA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mille mercis de leurs voix </a:t>
            </a:r>
            <a:br>
              <a:rPr lang="fr-CA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tu as cueillis en gerbes de joie</a:t>
            </a:r>
            <a:br>
              <a:rPr lang="fr-CA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en faire un Magnificat!</a:t>
            </a:r>
            <a:br>
              <a:rPr lang="fr-CA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Magnificat!</a:t>
            </a:r>
            <a:endParaRPr lang="fr-CA" sz="26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37A8F1B-6346-4A33-A006-9DB49EEF1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894" y="4017915"/>
            <a:ext cx="3962400" cy="263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08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F6BA7B-3C96-4F40-B9CB-ACBC6759B31E}"/>
              </a:ext>
            </a:extLst>
          </p:cNvPr>
          <p:cNvSpPr/>
          <p:nvPr/>
        </p:nvSpPr>
        <p:spPr>
          <a:xfrm>
            <a:off x="1087513" y="-124288"/>
            <a:ext cx="7594847" cy="2445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br>
              <a:rPr lang="fr-C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C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rêve c'est un rêve... mais c'est aussi peut-être</a:t>
            </a:r>
            <a:br>
              <a:rPr lang="fr-CA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premier mot d'une lettre où s'écrit l'avenir! </a:t>
            </a:r>
            <a:br>
              <a:rPr lang="fr-CA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rêve c'est un rêve... mais c'est aussi peut-être </a:t>
            </a:r>
            <a:br>
              <a:rPr lang="fr-CA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 'une porte entr'ouverte qui laisse entrer l'avenir!</a:t>
            </a:r>
            <a:endParaRPr lang="fr-C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5AA81A6-2C70-4402-9033-AD60A184E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209" y="2455214"/>
            <a:ext cx="5953125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833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3A5B7DA-1764-45C8-920D-25881107E637}"/>
              </a:ext>
            </a:extLst>
          </p:cNvPr>
          <p:cNvSpPr/>
          <p:nvPr/>
        </p:nvSpPr>
        <p:spPr>
          <a:xfrm>
            <a:off x="1291700" y="213065"/>
            <a:ext cx="685800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 l'humble fleur qui lui appartient, </a:t>
            </a:r>
            <a:br>
              <a:rPr lang="fr-CA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n'ai nulle peur pour demain... </a:t>
            </a:r>
            <a:br>
              <a:rPr lang="fr-CA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dis au Seigneur: je ne veux plus rien </a:t>
            </a:r>
            <a:br>
              <a:rPr lang="fr-CA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d'être un grand cœur pour les tiens, </a:t>
            </a:r>
            <a:br>
              <a:rPr lang="fr-CA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Semer le bonheur, oui, à pleines mains, </a:t>
            </a:r>
            <a:br>
              <a:rPr lang="fr-CA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Pareil au semeur pour le grain! </a:t>
            </a:r>
            <a:br>
              <a:rPr lang="fr-CA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mes sœurs, mes frères, n'est-ce pas le pain </a:t>
            </a:r>
            <a:br>
              <a:rPr lang="fr-CA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 manque le plus à leurs faims...? </a:t>
            </a:r>
            <a:br>
              <a:rPr lang="fr-CA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Pain du bonheur! </a:t>
            </a:r>
            <a:endParaRPr lang="fr-CA" sz="26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CA97BC2-F1A6-4EB6-97A4-BEC0E9537A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797" y="3502241"/>
            <a:ext cx="4190258" cy="314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327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F6BA7B-3C96-4F40-B9CB-ACBC6759B31E}"/>
              </a:ext>
            </a:extLst>
          </p:cNvPr>
          <p:cNvSpPr/>
          <p:nvPr/>
        </p:nvSpPr>
        <p:spPr>
          <a:xfrm>
            <a:off x="1087513" y="-124288"/>
            <a:ext cx="7594847" cy="2445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br>
              <a:rPr lang="fr-C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C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rêve c'est un rêve... mais c'est aussi peut-être</a:t>
            </a:r>
            <a:br>
              <a:rPr lang="fr-CA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premier mot d'une lettre où s'écrit l'avenir! </a:t>
            </a:r>
            <a:br>
              <a:rPr lang="fr-CA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rêve c'est un rêve... mais c'est aussi peut-être </a:t>
            </a:r>
            <a:br>
              <a:rPr lang="fr-CA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 'une porte entr'ouverte qui laisse entrer l'avenir!</a:t>
            </a:r>
            <a:endParaRPr lang="fr-C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CC3E4EA-4A47-494A-86B0-0A9F669E1A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188" y="2520875"/>
            <a:ext cx="5761608" cy="385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720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2ED08F-4D43-4357-81D7-4450BD901B9D}"/>
              </a:ext>
            </a:extLst>
          </p:cNvPr>
          <p:cNvSpPr/>
          <p:nvPr/>
        </p:nvSpPr>
        <p:spPr>
          <a:xfrm>
            <a:off x="1492558" y="226380"/>
            <a:ext cx="615888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 que nous faisons c'est peu, direz-vous, </a:t>
            </a:r>
            <a:br>
              <a:rPr lang="fr-CA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Mais chaque maillon, tour à tour,</a:t>
            </a:r>
            <a:br>
              <a:rPr lang="fr-CA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Fait que nous portons ici et partout</a:t>
            </a:r>
            <a:br>
              <a:rPr lang="fr-CA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 règne, son nom tous les jours.</a:t>
            </a:r>
            <a:br>
              <a:rPr lang="fr-CA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travers ses dons, Dieu se sert de nous: </a:t>
            </a:r>
            <a:br>
              <a:rPr lang="fr-CA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Semailles, moissons ou labours...</a:t>
            </a:r>
            <a:br>
              <a:rPr lang="fr-CA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Quoi que nous fassions, c'est lui avant tout</a:t>
            </a:r>
            <a:br>
              <a:rPr lang="fr-CA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 fait grandir en nous l'amour!</a:t>
            </a:r>
            <a:br>
              <a:rPr lang="fr-CA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nous l'Amour</a:t>
            </a:r>
            <a:endParaRPr lang="fr-CA" sz="26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F2F49ED-BAAB-410F-9DF3-9EB60FE9FC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505" y="3879542"/>
            <a:ext cx="6604987" cy="275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752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F6BA7B-3C96-4F40-B9CB-ACBC6759B31E}"/>
              </a:ext>
            </a:extLst>
          </p:cNvPr>
          <p:cNvSpPr/>
          <p:nvPr/>
        </p:nvSpPr>
        <p:spPr>
          <a:xfrm>
            <a:off x="1087513" y="-124288"/>
            <a:ext cx="7594847" cy="2445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br>
              <a:rPr lang="fr-C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C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rêve c'est un rêve... mais c'est aussi peut-être</a:t>
            </a:r>
            <a:br>
              <a:rPr lang="fr-CA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premier mot d'une lettre où s'écrit l'avenir! </a:t>
            </a:r>
            <a:br>
              <a:rPr lang="fr-CA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rêve c'est un rêve... mais c'est aussi peut-être </a:t>
            </a:r>
            <a:br>
              <a:rPr lang="fr-CA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 'une porte entr'ouverte qui laisse entrer l'avenir!</a:t>
            </a:r>
            <a:endParaRPr lang="fr-C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E850DBA-DA7C-49E5-BF08-1E76877AD9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548" y="2452271"/>
            <a:ext cx="47625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255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30C605BA-0BF4-443F-BEAC-2D67051657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7"/>
          <a:stretch/>
        </p:blipFill>
        <p:spPr>
          <a:xfrm>
            <a:off x="1009827" y="210230"/>
            <a:ext cx="2770930" cy="201806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455A4C0-056A-4055-8C5B-850802F6EA24}"/>
              </a:ext>
            </a:extLst>
          </p:cNvPr>
          <p:cNvSpPr/>
          <p:nvPr/>
        </p:nvSpPr>
        <p:spPr>
          <a:xfrm>
            <a:off x="282620" y="2408086"/>
            <a:ext cx="8861380" cy="46585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Avons-nous le goût de </a:t>
            </a:r>
          </a:p>
          <a:p>
            <a:pPr algn="ctr"/>
            <a:r>
              <a:rPr lang="fr-FR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saisir l’événement du fracas de la pandémie, </a:t>
            </a:r>
          </a:p>
          <a:p>
            <a:pPr algn="ctr"/>
            <a:r>
              <a:rPr lang="fr-FR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révélateur de nos forces et de nos fragilités, </a:t>
            </a:r>
          </a:p>
          <a:p>
            <a:pPr algn="ctr"/>
            <a:r>
              <a:rPr lang="fr-FR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p</a:t>
            </a:r>
            <a:r>
              <a:rPr lang="fr-FR" sz="36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our nous arrêter, revisiter et renouveler</a:t>
            </a:r>
          </a:p>
          <a:p>
            <a:pPr algn="ctr"/>
            <a:r>
              <a:rPr lang="fr-FR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nos approches et nos pratiques</a:t>
            </a:r>
          </a:p>
          <a:p>
            <a:pPr algn="ctr"/>
            <a:r>
              <a:rPr lang="fr-FR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e</a:t>
            </a:r>
            <a:r>
              <a:rPr lang="fr-FR" sz="36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n formation à la vie </a:t>
            </a:r>
            <a:r>
              <a:rPr lang="fr-FR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chrétienne</a:t>
            </a:r>
          </a:p>
          <a:p>
            <a:pPr algn="ctr"/>
            <a:r>
              <a:rPr lang="fr-FR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afin qu’elles soient plus missionnaires?</a:t>
            </a:r>
          </a:p>
          <a:p>
            <a:pPr algn="ctr"/>
            <a:endParaRPr lang="fr-FR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9D7B7B4-D6FE-4BDC-8557-2A4D8FACF4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665" y="665103"/>
            <a:ext cx="2207667" cy="219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6322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A400996-1B37-4C43-948F-C78ED171DB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121" y="893435"/>
            <a:ext cx="5651654" cy="565165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50A67FB-0167-4CA2-ADA6-C1EA3EBACA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627" y="1692024"/>
            <a:ext cx="2898056" cy="173697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5C01DC-AA6B-4CBC-90E2-B8238C43764C}"/>
              </a:ext>
            </a:extLst>
          </p:cNvPr>
          <p:cNvSpPr/>
          <p:nvPr/>
        </p:nvSpPr>
        <p:spPr>
          <a:xfrm>
            <a:off x="994299" y="312911"/>
            <a:ext cx="737734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400" b="1" i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Merci pour votre participation!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CCB2F1-87B3-46CF-9208-C032238E2838}"/>
              </a:ext>
            </a:extLst>
          </p:cNvPr>
          <p:cNvSpPr/>
          <p:nvPr/>
        </p:nvSpPr>
        <p:spPr>
          <a:xfrm>
            <a:off x="4595183" y="6273225"/>
            <a:ext cx="281519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dirty="0">
                <a:latin typeface="Arial Narrow" panose="020B0606020202030204" pitchFamily="34" charset="0"/>
              </a:rPr>
              <a:t>10 septembre 2020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550251-E01B-480B-962B-21BF7597D031}"/>
              </a:ext>
            </a:extLst>
          </p:cNvPr>
          <p:cNvSpPr/>
          <p:nvPr/>
        </p:nvSpPr>
        <p:spPr>
          <a:xfrm>
            <a:off x="306858" y="3955993"/>
            <a:ext cx="3856769" cy="206210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Vers une nouvelle</a:t>
            </a:r>
          </a:p>
          <a:p>
            <a:pPr algn="ctr"/>
            <a:r>
              <a:rPr lang="fr-FR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  <a:r>
              <a:rPr lang="fr-FR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anière d’intervenir</a:t>
            </a:r>
          </a:p>
          <a:p>
            <a:pPr algn="ctr"/>
            <a:r>
              <a:rPr lang="fr-FR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 formation </a:t>
            </a:r>
          </a:p>
          <a:p>
            <a:pPr algn="ctr"/>
            <a:r>
              <a:rPr lang="fr-FR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à</a:t>
            </a:r>
            <a:r>
              <a:rPr lang="fr-FR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la vie chrétienne</a:t>
            </a:r>
          </a:p>
        </p:txBody>
      </p:sp>
    </p:spTree>
    <p:extLst>
      <p:ext uri="{BB962C8B-B14F-4D97-AF65-F5344CB8AC3E}">
        <p14:creationId xmlns:p14="http://schemas.microsoft.com/office/powerpoint/2010/main" val="2755680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31C6AB2-2558-4AE8-A222-C333EC8D09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577" y="904187"/>
            <a:ext cx="4971495" cy="472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206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C25A5E-1202-46E7-83ED-5156DD455A54}"/>
              </a:ext>
            </a:extLst>
          </p:cNvPr>
          <p:cNvSpPr/>
          <p:nvPr/>
        </p:nvSpPr>
        <p:spPr>
          <a:xfrm>
            <a:off x="868120" y="204186"/>
            <a:ext cx="7903018" cy="681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Veni</a:t>
            </a:r>
            <a:r>
              <a:rPr lang="fr-CA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Creator </a:t>
            </a:r>
            <a:r>
              <a:rPr lang="fr-CA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Spiritus</a:t>
            </a:r>
            <a:r>
              <a:rPr lang="fr-CA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(Robert Lebel) </a:t>
            </a:r>
          </a:p>
          <a:p>
            <a:endParaRPr lang="fr-CA" sz="23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CA" sz="2800" b="1" i="1" dirty="0"/>
          </a:p>
          <a:p>
            <a:r>
              <a:rPr lang="fr-CA" sz="2800" b="1" i="1" dirty="0" err="1"/>
              <a:t>Veni</a:t>
            </a:r>
            <a:r>
              <a:rPr lang="fr-CA" sz="2800" b="1" i="1" dirty="0"/>
              <a:t> Creator </a:t>
            </a:r>
            <a:r>
              <a:rPr lang="fr-CA" sz="2800" b="1" i="1" dirty="0" err="1"/>
              <a:t>Spiritus</a:t>
            </a:r>
            <a:br>
              <a:rPr lang="fr-CA" sz="2800" b="1" i="1" dirty="0"/>
            </a:br>
            <a:r>
              <a:rPr lang="fr-CA" sz="2800" b="1" i="1" dirty="0" err="1"/>
              <a:t>Veni</a:t>
            </a:r>
            <a:r>
              <a:rPr lang="fr-CA" sz="2800" b="1" i="1" dirty="0"/>
              <a:t> Creator </a:t>
            </a:r>
            <a:r>
              <a:rPr lang="fr-CA" sz="2800" b="1" i="1" dirty="0" err="1"/>
              <a:t>Spiritus</a:t>
            </a:r>
            <a:br>
              <a:rPr lang="fr-CA" sz="2800" b="1" i="1" dirty="0"/>
            </a:br>
            <a:r>
              <a:rPr lang="fr-CA" sz="2800" b="1" i="1" dirty="0" err="1"/>
              <a:t>Veni</a:t>
            </a:r>
            <a:r>
              <a:rPr lang="fr-CA" sz="2800" b="1" i="1" dirty="0"/>
              <a:t> Creator </a:t>
            </a:r>
            <a:r>
              <a:rPr lang="fr-CA" sz="2800" b="1" i="1" dirty="0" err="1"/>
              <a:t>Spiritus</a:t>
            </a:r>
            <a:endParaRPr lang="fr-CA" sz="28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CA" sz="2300" b="1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CA" sz="2600" b="1" dirty="0"/>
              <a:t>	Hôte très doux qui visite notre cœur</a:t>
            </a:r>
            <a:br>
              <a:rPr lang="fr-CA" sz="2600" b="1" dirty="0"/>
            </a:br>
            <a:r>
              <a:rPr lang="fr-CA" sz="2600" b="1" dirty="0"/>
              <a:t>	</a:t>
            </a:r>
            <a:r>
              <a:rPr lang="fr-CA" sz="2600" b="1" dirty="0" err="1"/>
              <a:t>Hâvre</a:t>
            </a:r>
            <a:r>
              <a:rPr lang="fr-CA" sz="2600" b="1" dirty="0"/>
              <a:t> de paix et repos du travailleur</a:t>
            </a:r>
            <a:br>
              <a:rPr lang="fr-CA" sz="2600" b="1" dirty="0"/>
            </a:br>
            <a:r>
              <a:rPr lang="fr-CA" sz="2600" b="1" dirty="0"/>
              <a:t>	Vive lumière où nos vies reprennent feu</a:t>
            </a:r>
            <a:br>
              <a:rPr lang="fr-CA" sz="2600" b="1" dirty="0"/>
            </a:br>
            <a:r>
              <a:rPr lang="fr-CA" sz="2600" b="1" dirty="0"/>
              <a:t>	Brise légère où se cache notre Dieu</a:t>
            </a:r>
            <a:br>
              <a:rPr lang="fr-CA" sz="2300" b="1" dirty="0"/>
            </a:br>
            <a:br>
              <a:rPr lang="fr-CA" sz="2300" b="1" dirty="0"/>
            </a:br>
            <a:r>
              <a:rPr lang="fr-CA" sz="2300" b="1" dirty="0"/>
              <a:t>		</a:t>
            </a:r>
            <a:r>
              <a:rPr lang="fr-CA" sz="2600" b="1" dirty="0"/>
              <a:t>Phare d'espoir, bienveillant consolateur</a:t>
            </a:r>
            <a:br>
              <a:rPr lang="fr-CA" sz="2600" b="1" dirty="0"/>
            </a:br>
            <a:r>
              <a:rPr lang="fr-CA" sz="2600" b="1" dirty="0"/>
              <a:t>		Douce fraîcheur sur nos fièvres, nos douleurs</a:t>
            </a:r>
            <a:br>
              <a:rPr lang="fr-CA" sz="2600" b="1" dirty="0"/>
            </a:br>
            <a:r>
              <a:rPr lang="fr-CA" sz="2600" b="1" dirty="0"/>
              <a:t>		Force des forts, espérance des petits</a:t>
            </a:r>
            <a:br>
              <a:rPr lang="fr-CA" sz="2600" b="1" dirty="0"/>
            </a:br>
            <a:r>
              <a:rPr lang="fr-CA" sz="2600" b="1" dirty="0"/>
              <a:t>		Souffle d'Amour voyageant du Père au Fils</a:t>
            </a:r>
            <a:endParaRPr lang="fr-CA" sz="26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203FD97-61B6-49F3-9E8E-4DAAB56C7F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260" y="1020932"/>
            <a:ext cx="4435829" cy="197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648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8B52B4-DDB7-4374-9566-2F680FCC3D26}"/>
              </a:ext>
            </a:extLst>
          </p:cNvPr>
          <p:cNvSpPr/>
          <p:nvPr/>
        </p:nvSpPr>
        <p:spPr>
          <a:xfrm>
            <a:off x="2604981" y="68577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A" sz="3600" b="1" i="1" dirty="0" err="1"/>
              <a:t>Veni</a:t>
            </a:r>
            <a:r>
              <a:rPr lang="fr-CA" sz="3600" b="1" i="1" dirty="0"/>
              <a:t> Creator </a:t>
            </a:r>
            <a:r>
              <a:rPr lang="fr-CA" sz="3600" b="1" i="1" dirty="0" err="1"/>
              <a:t>Spiritus</a:t>
            </a:r>
            <a:br>
              <a:rPr lang="fr-CA" sz="3600" b="1" i="1" dirty="0"/>
            </a:br>
            <a:r>
              <a:rPr lang="fr-CA" sz="3600" b="1" i="1" dirty="0" err="1"/>
              <a:t>Veni</a:t>
            </a:r>
            <a:r>
              <a:rPr lang="fr-CA" sz="3600" b="1" i="1" dirty="0"/>
              <a:t> Creator </a:t>
            </a:r>
            <a:r>
              <a:rPr lang="fr-CA" sz="3600" b="1" i="1" dirty="0" err="1"/>
              <a:t>Spiritus</a:t>
            </a:r>
            <a:br>
              <a:rPr lang="fr-CA" sz="3600" b="1" i="1" dirty="0"/>
            </a:br>
            <a:r>
              <a:rPr lang="fr-CA" sz="3600" b="1" i="1" dirty="0" err="1"/>
              <a:t>Veni</a:t>
            </a:r>
            <a:r>
              <a:rPr lang="fr-CA" sz="3600" b="1" i="1" dirty="0"/>
              <a:t> Creator </a:t>
            </a:r>
            <a:r>
              <a:rPr lang="fr-CA" sz="3600" b="1" i="1" dirty="0" err="1"/>
              <a:t>Spiritus</a:t>
            </a:r>
            <a:endParaRPr lang="fr-CA" sz="36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D3BFBCC-84FE-4CB1-9E33-D989F1BC35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230" y="2786726"/>
            <a:ext cx="5133763" cy="355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508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22C33B-26B0-49A8-AC1B-EF75865FAC27}"/>
              </a:ext>
            </a:extLst>
          </p:cNvPr>
          <p:cNvSpPr/>
          <p:nvPr/>
        </p:nvSpPr>
        <p:spPr>
          <a:xfrm>
            <a:off x="608119" y="426129"/>
            <a:ext cx="808311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Doigt créateur sur la glaise qui prend chair</a:t>
            </a:r>
            <a:br>
              <a:rPr lang="fr-CA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fr-CA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Source de vie qui abreuve nos déserts</a:t>
            </a:r>
            <a:br>
              <a:rPr lang="fr-CA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fr-CA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Vrai conseiller qui conduit nos décisions</a:t>
            </a:r>
            <a:br>
              <a:rPr lang="fr-CA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fr-CA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Vent généreux qui essaime en nous ses dons</a:t>
            </a:r>
            <a:endParaRPr lang="fr-CA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EAABEC-1437-482A-860A-85E2D5C263FC}"/>
              </a:ext>
            </a:extLst>
          </p:cNvPr>
          <p:cNvSpPr/>
          <p:nvPr/>
        </p:nvSpPr>
        <p:spPr>
          <a:xfrm>
            <a:off x="927716" y="3366831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A" sz="3200" b="1" i="1" dirty="0" err="1"/>
              <a:t>Veni</a:t>
            </a:r>
            <a:r>
              <a:rPr lang="fr-CA" sz="3200" b="1" i="1" dirty="0"/>
              <a:t> Creator </a:t>
            </a:r>
            <a:r>
              <a:rPr lang="fr-CA" sz="3200" b="1" i="1" dirty="0" err="1"/>
              <a:t>Spiritus</a:t>
            </a:r>
            <a:br>
              <a:rPr lang="fr-CA" sz="3200" b="1" i="1" dirty="0"/>
            </a:br>
            <a:r>
              <a:rPr lang="fr-CA" sz="3200" b="1" i="1" dirty="0" err="1"/>
              <a:t>Veni</a:t>
            </a:r>
            <a:r>
              <a:rPr lang="fr-CA" sz="3200" b="1" i="1" dirty="0"/>
              <a:t> Creator </a:t>
            </a:r>
            <a:r>
              <a:rPr lang="fr-CA" sz="3200" b="1" i="1" dirty="0" err="1"/>
              <a:t>Spiritus</a:t>
            </a:r>
            <a:br>
              <a:rPr lang="fr-CA" sz="3200" b="1" i="1" dirty="0"/>
            </a:br>
            <a:r>
              <a:rPr lang="fr-CA" sz="3200" b="1" i="1" dirty="0" err="1"/>
              <a:t>Veni</a:t>
            </a:r>
            <a:r>
              <a:rPr lang="fr-CA" sz="3200" b="1" i="1" dirty="0"/>
              <a:t> Creator </a:t>
            </a:r>
            <a:r>
              <a:rPr lang="fr-CA" sz="3200" b="1" i="1" dirty="0" err="1"/>
              <a:t>Spiritus</a:t>
            </a:r>
            <a:endParaRPr lang="fr-CA" sz="3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558B7BA-3EBA-48B8-9F87-70240B1677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878" y="2812923"/>
            <a:ext cx="2675674" cy="368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069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0EAABEC-1437-482A-860A-85E2D5C263FC}"/>
              </a:ext>
            </a:extLst>
          </p:cNvPr>
          <p:cNvSpPr/>
          <p:nvPr/>
        </p:nvSpPr>
        <p:spPr>
          <a:xfrm>
            <a:off x="528221" y="40676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A" sz="3200" b="1" i="1" dirty="0" err="1"/>
              <a:t>Veni</a:t>
            </a:r>
            <a:r>
              <a:rPr lang="fr-CA" sz="3200" b="1" i="1" dirty="0"/>
              <a:t> Creator </a:t>
            </a:r>
            <a:r>
              <a:rPr lang="fr-CA" sz="3200" b="1" i="1" dirty="0" err="1"/>
              <a:t>Spiritus</a:t>
            </a:r>
            <a:br>
              <a:rPr lang="fr-CA" sz="3200" b="1" i="1" dirty="0"/>
            </a:br>
            <a:r>
              <a:rPr lang="fr-CA" sz="3200" b="1" i="1" dirty="0" err="1"/>
              <a:t>Veni</a:t>
            </a:r>
            <a:r>
              <a:rPr lang="fr-CA" sz="3200" b="1" i="1" dirty="0"/>
              <a:t> Creator </a:t>
            </a:r>
            <a:r>
              <a:rPr lang="fr-CA" sz="3200" b="1" i="1" dirty="0" err="1"/>
              <a:t>Spiritus</a:t>
            </a:r>
            <a:br>
              <a:rPr lang="fr-CA" sz="3200" b="1" i="1" dirty="0"/>
            </a:br>
            <a:r>
              <a:rPr lang="fr-CA" sz="3200" b="1" i="1" dirty="0" err="1"/>
              <a:t>Veni</a:t>
            </a:r>
            <a:r>
              <a:rPr lang="fr-CA" sz="3200" b="1" i="1" dirty="0"/>
              <a:t> Creator </a:t>
            </a:r>
            <a:r>
              <a:rPr lang="fr-CA" sz="3200" b="1" i="1" dirty="0" err="1"/>
              <a:t>Spiritus</a:t>
            </a:r>
            <a:endParaRPr lang="fr-CA" sz="3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EC4C2B-436A-41DB-AE89-7A89B6330191}"/>
              </a:ext>
            </a:extLst>
          </p:cNvPr>
          <p:cNvSpPr/>
          <p:nvPr/>
        </p:nvSpPr>
        <p:spPr>
          <a:xfrm>
            <a:off x="1344966" y="360843"/>
            <a:ext cx="682248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Ô Charité qui rassemble les nations</a:t>
            </a:r>
            <a:br>
              <a:rPr lang="fr-CA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fr-CA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Seule Amitié où peut naître le pardon</a:t>
            </a:r>
            <a:br>
              <a:rPr lang="fr-CA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fr-CA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Ô Vérité qui redresse nos travers</a:t>
            </a:r>
            <a:br>
              <a:rPr lang="fr-CA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fr-CA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Bonne chaleur au milieu de nos hivers</a:t>
            </a:r>
            <a:endParaRPr lang="fr-CA" sz="32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BE24974-FB44-4397-9116-7D17B53129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510" y="3213717"/>
            <a:ext cx="4691051" cy="312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056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0EAABEC-1437-482A-860A-85E2D5C263FC}"/>
              </a:ext>
            </a:extLst>
          </p:cNvPr>
          <p:cNvSpPr/>
          <p:nvPr/>
        </p:nvSpPr>
        <p:spPr>
          <a:xfrm>
            <a:off x="253013" y="3517185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A" sz="3200" b="1" i="1" dirty="0" err="1"/>
              <a:t>Veni</a:t>
            </a:r>
            <a:r>
              <a:rPr lang="fr-CA" sz="3200" b="1" i="1" dirty="0"/>
              <a:t> Creator </a:t>
            </a:r>
            <a:r>
              <a:rPr lang="fr-CA" sz="3200" b="1" i="1" dirty="0" err="1"/>
              <a:t>Spiritus</a:t>
            </a:r>
            <a:br>
              <a:rPr lang="fr-CA" sz="3200" b="1" i="1" dirty="0"/>
            </a:br>
            <a:r>
              <a:rPr lang="fr-CA" sz="3200" b="1" i="1" dirty="0" err="1"/>
              <a:t>Veni</a:t>
            </a:r>
            <a:r>
              <a:rPr lang="fr-CA" sz="3200" b="1" i="1" dirty="0"/>
              <a:t> Creator </a:t>
            </a:r>
            <a:r>
              <a:rPr lang="fr-CA" sz="3200" b="1" i="1" dirty="0" err="1"/>
              <a:t>Spiritus</a:t>
            </a:r>
            <a:br>
              <a:rPr lang="fr-CA" sz="3200" b="1" i="1" dirty="0"/>
            </a:br>
            <a:r>
              <a:rPr lang="fr-CA" sz="3200" b="1" i="1" dirty="0" err="1"/>
              <a:t>Veni</a:t>
            </a:r>
            <a:r>
              <a:rPr lang="fr-CA" sz="3200" b="1" i="1" dirty="0"/>
              <a:t> Creator </a:t>
            </a:r>
            <a:r>
              <a:rPr lang="fr-CA" sz="3200" b="1" i="1" dirty="0" err="1"/>
              <a:t>Spiritus</a:t>
            </a:r>
            <a:endParaRPr lang="fr-CA" sz="3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CEBC68-D955-45FD-8E68-86004C2890B7}"/>
              </a:ext>
            </a:extLst>
          </p:cNvPr>
          <p:cNvSpPr/>
          <p:nvPr/>
        </p:nvSpPr>
        <p:spPr>
          <a:xfrm>
            <a:off x="632533" y="335846"/>
            <a:ext cx="76991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Viens Esprit Saint toi qui planais sur les eaux</a:t>
            </a:r>
            <a:br>
              <a:rPr lang="fr-CA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fr-CA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Nous recréer et nous faire un cœur nouveau</a:t>
            </a:r>
            <a:br>
              <a:rPr lang="fr-CA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fr-CA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Signe du cœur où tout homme se comprend</a:t>
            </a:r>
            <a:br>
              <a:rPr lang="fr-CA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fr-CA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Clef du Bonheur de la porte où Dieu l'attend</a:t>
            </a:r>
            <a:endParaRPr lang="fr-CA" sz="3200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50CB7EF-731E-4827-97C2-CEFA8C146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152" y="2979051"/>
            <a:ext cx="4780110" cy="293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660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31C6AB2-2558-4AE8-A222-C333EC8D09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577" y="904187"/>
            <a:ext cx="4971495" cy="472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66027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238</TotalTime>
  <Words>857</Words>
  <Application>Microsoft Office PowerPoint</Application>
  <PresentationFormat>Affichage à l'écran (4:3)</PresentationFormat>
  <Paragraphs>47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6" baseType="lpstr">
      <vt:lpstr>Arial</vt:lpstr>
      <vt:lpstr>Arial Narrow</vt:lpstr>
      <vt:lpstr>Calibri</vt:lpstr>
      <vt:lpstr>Calibri Light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Proprietaire</dc:creator>
  <cp:lastModifiedBy>Proprietaire</cp:lastModifiedBy>
  <cp:revision>21</cp:revision>
  <cp:lastPrinted>2020-09-09T22:09:51Z</cp:lastPrinted>
  <dcterms:created xsi:type="dcterms:W3CDTF">2020-09-09T18:18:15Z</dcterms:created>
  <dcterms:modified xsi:type="dcterms:W3CDTF">2020-09-14T15:51:48Z</dcterms:modified>
</cp:coreProperties>
</file>